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624" y="7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36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72D4A-209A-4B41-94BC-AB7EF357D1A8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C2E404-B7C0-4F69-BACE-D716130D74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538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mtClean="0"/>
              <a:t>POMPE A GRAISSE TECALEMIT 2CV</a:t>
            </a:r>
          </a:p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2E404-B7C0-4F69-BACE-D716130D74F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9326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D848B-4A22-4CF6-B1E6-CE565ED12986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5D71A-8159-494E-BC4B-C15FB4C770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584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D848B-4A22-4CF6-B1E6-CE565ED12986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5D71A-8159-494E-BC4B-C15FB4C770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7376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D848B-4A22-4CF6-B1E6-CE565ED12986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5D71A-8159-494E-BC4B-C15FB4C770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419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D848B-4A22-4CF6-B1E6-CE565ED12986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5D71A-8159-494E-BC4B-C15FB4C770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012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D848B-4A22-4CF6-B1E6-CE565ED12986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5D71A-8159-494E-BC4B-C15FB4C770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662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D848B-4A22-4CF6-B1E6-CE565ED12986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5D71A-8159-494E-BC4B-C15FB4C770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883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D848B-4A22-4CF6-B1E6-CE565ED12986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5D71A-8159-494E-BC4B-C15FB4C770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738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D848B-4A22-4CF6-B1E6-CE565ED12986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5D71A-8159-494E-BC4B-C15FB4C770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097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D848B-4A22-4CF6-B1E6-CE565ED12986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5D71A-8159-494E-BC4B-C15FB4C770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3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D848B-4A22-4CF6-B1E6-CE565ED12986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5D71A-8159-494E-BC4B-C15FB4C770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458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D848B-4A22-4CF6-B1E6-CE565ED12986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5D71A-8159-494E-BC4B-C15FB4C770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775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3D848B-4A22-4CF6-B1E6-CE565ED12986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5D71A-8159-494E-BC4B-C15FB4C770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224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C:\Users\delenne\Desktop\lot de bord 2cv\pompe avec notice MT lot 150€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-891480"/>
            <a:ext cx="12817424" cy="1708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04365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6</Words>
  <Application>Microsoft Office PowerPoint</Application>
  <PresentationFormat>Affichage à l'écran (4:3)</PresentationFormat>
  <Paragraphs>2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delenne</dc:creator>
  <cp:lastModifiedBy>delenne</cp:lastModifiedBy>
  <cp:revision>2</cp:revision>
  <dcterms:created xsi:type="dcterms:W3CDTF">2021-05-19T19:47:50Z</dcterms:created>
  <dcterms:modified xsi:type="dcterms:W3CDTF">2021-05-19T19:52:56Z</dcterms:modified>
</cp:coreProperties>
</file>